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jpe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18672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74636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48506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70474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5347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35726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10716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43736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98686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56138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18499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365C09FE-7B70-4229-8274-3F47C5A2E763}" type="datetimeFigureOut">
              <a:rPr lang="en-CA" smtClean="0"/>
              <a:t>2019-11-28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C82CEA7B-A9D1-461A-89D7-1654B4FCAD72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960873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17FB0-BC8C-499D-8F3A-41A02F47AF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Tmp006 Temperature sensor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57C8BF-CD93-4E76-A946-FF74B4A58E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Jerreh Janneh </a:t>
            </a:r>
          </a:p>
        </p:txBody>
      </p:sp>
    </p:spTree>
    <p:extLst>
      <p:ext uri="{BB962C8B-B14F-4D97-AF65-F5344CB8AC3E}">
        <p14:creationId xmlns:p14="http://schemas.microsoft.com/office/powerpoint/2010/main" val="3737453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CE424-EA83-4735-B3CA-DDB91AFD0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961" y="188880"/>
            <a:ext cx="8534400" cy="1507067"/>
          </a:xfrm>
        </p:spPr>
        <p:txBody>
          <a:bodyPr/>
          <a:lstStyle/>
          <a:p>
            <a:r>
              <a:rPr lang="en-CA" dirty="0"/>
              <a:t>Proposal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771B2-07CD-4A57-AE48-FAF32AE77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777217"/>
            <a:ext cx="8534400" cy="3615267"/>
          </a:xfrm>
        </p:spPr>
        <p:txBody>
          <a:bodyPr>
            <a:normAutofit/>
          </a:bodyPr>
          <a:lstStyle/>
          <a:p>
            <a:r>
              <a:rPr lang="en-CA" sz="2000" dirty="0"/>
              <a:t>Sensor intended to be implemented into a wearable device   </a:t>
            </a:r>
          </a:p>
          <a:p>
            <a:r>
              <a:rPr lang="en-CA" sz="2000" dirty="0"/>
              <a:t>Detects heat using an IR beam</a:t>
            </a:r>
          </a:p>
          <a:p>
            <a:r>
              <a:rPr lang="en-CA" sz="2000" dirty="0"/>
              <a:t>Lets user know about their body temperature </a:t>
            </a:r>
          </a:p>
          <a:p>
            <a:r>
              <a:rPr lang="en-CA" sz="2000" dirty="0"/>
              <a:t>Ideal use: fitness tracking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8E9758-69CC-4C53-9AE9-E8A461F380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559255" y="4264165"/>
            <a:ext cx="3008851" cy="22566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08A191-23B9-407B-BB3F-DEB30758B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152" y="2818534"/>
            <a:ext cx="3442209" cy="407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46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ECEA0-B713-4FA2-A4E8-C275AB855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283" y="346900"/>
            <a:ext cx="8534400" cy="1507067"/>
          </a:xfrm>
        </p:spPr>
        <p:txBody>
          <a:bodyPr/>
          <a:lstStyle/>
          <a:p>
            <a:r>
              <a:rPr lang="en-CA" dirty="0"/>
              <a:t>Schedule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660A97-1178-4BB8-85D7-35DCA774BC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4316740"/>
            <a:ext cx="8534400" cy="25412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969F49-9338-4AC5-A567-FD4EE9385A1D}"/>
              </a:ext>
            </a:extLst>
          </p:cNvPr>
          <p:cNvSpPr txBox="1"/>
          <p:nvPr/>
        </p:nvSpPr>
        <p:spPr>
          <a:xfrm>
            <a:off x="0" y="1853967"/>
            <a:ext cx="121920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/>
              <a:t>Milestones set at 14 weeks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CA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/>
              <a:t>Most milestones were reached on time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CA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/>
              <a:t>Extra commitment needed for PCB revisions and testing</a:t>
            </a:r>
          </a:p>
          <a:p>
            <a:endParaRPr lang="en-CA" dirty="0"/>
          </a:p>
          <a:p>
            <a:r>
              <a:rPr lang="en-CA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28395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B65B5-E094-4107-B5C8-FEEF3E8E5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Budget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9B5BA4-4A38-44DD-B605-40572FCA0168}"/>
              </a:ext>
            </a:extLst>
          </p:cNvPr>
          <p:cNvSpPr txBox="1"/>
          <p:nvPr/>
        </p:nvSpPr>
        <p:spPr>
          <a:xfrm>
            <a:off x="0" y="1818538"/>
            <a:ext cx="121920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/>
              <a:t>TMP006 – sensor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CA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/>
              <a:t>Raspberry pi zero w – microprocessor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CA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/>
              <a:t>Items owned: laptop, </a:t>
            </a:r>
          </a:p>
          <a:p>
            <a:r>
              <a:rPr lang="en-CA" sz="2000" dirty="0"/>
              <a:t>     electronic parts kit, SD card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CA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/>
              <a:t>Budget total: $100.40</a:t>
            </a:r>
          </a:p>
          <a:p>
            <a:endParaRPr lang="en-CA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77C8D7C0-7503-46E7-9A15-EBA0BBB015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264" y="3044470"/>
            <a:ext cx="8735736" cy="3813530"/>
          </a:xfrm>
        </p:spPr>
      </p:pic>
    </p:spTree>
    <p:extLst>
      <p:ext uri="{BB962C8B-B14F-4D97-AF65-F5344CB8AC3E}">
        <p14:creationId xmlns:p14="http://schemas.microsoft.com/office/powerpoint/2010/main" val="2856989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BCC66-3113-4068-892D-D6E05E182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Readings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BB9798-FACA-46AF-A254-BA79F235A1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790" y="2090276"/>
            <a:ext cx="5020376" cy="224821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B134D0-C4CA-40E6-98C1-5FF29C04D8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790" y="4724384"/>
            <a:ext cx="4048690" cy="19910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430BE3-02F1-4936-A193-09E2B2626218}"/>
              </a:ext>
            </a:extLst>
          </p:cNvPr>
          <p:cNvSpPr txBox="1"/>
          <p:nvPr/>
        </p:nvSpPr>
        <p:spPr>
          <a:xfrm>
            <a:off x="0" y="1873665"/>
            <a:ext cx="69460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/>
              <a:t>The sensor uses an i2c address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CA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/>
              <a:t>Can read ambient temperature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CA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/>
              <a:t>Language used is python </a:t>
            </a:r>
          </a:p>
          <a:p>
            <a:endParaRPr lang="en-C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B7BF6E-C1C5-4FFA-ADCD-45DED16FA2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530220"/>
            <a:ext cx="4790114" cy="232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042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4CA4E-69E8-496B-BA29-12D474BA5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Course knowledge utilized from previous courses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E28832-CBE9-4064-B03E-096A605F9A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686" y="3931666"/>
            <a:ext cx="5009314" cy="292633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471824-70DA-4113-8917-421FBCBB5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065" y="1792936"/>
            <a:ext cx="3778935" cy="22027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E7D3EC-4354-433E-BBE0-D14BB397D270}"/>
              </a:ext>
            </a:extLst>
          </p:cNvPr>
          <p:cNvSpPr txBox="1"/>
          <p:nvPr/>
        </p:nvSpPr>
        <p:spPr>
          <a:xfrm>
            <a:off x="0" y="1792936"/>
            <a:ext cx="718268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CA" sz="2000" dirty="0"/>
              <a:t>CENG 200 Unix Scripting – Navigating  consoles like putty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CA" sz="2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CA" sz="2000" dirty="0"/>
              <a:t>CENG 252 Embedded Systems – Creating and setting up firmware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CA" sz="2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CA" sz="2000" dirty="0"/>
              <a:t>CENG 216 Intro to Software Engineering – Creating Gantt charts </a:t>
            </a:r>
          </a:p>
          <a:p>
            <a:endParaRPr lang="en-CA" sz="2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CA" sz="2000" dirty="0"/>
              <a:t>TECH 150 Electronic Devices and Circuits – Understanding of circuits and the testing of those circuits 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318783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66774-3D8F-43A8-B695-9BCB348A6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Thank you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932FF2-5C87-4A50-ACC5-72F632011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760068" y="2426070"/>
            <a:ext cx="5065065" cy="379879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A3863E-5240-4246-BA37-9B8DBF5FBA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836" y="3131726"/>
            <a:ext cx="4968365" cy="37262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590A11-078E-4283-B46D-2AC9EFE7B3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6926"/>
            <a:ext cx="3481432" cy="261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0262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667</TotalTime>
  <Words>149</Words>
  <Application>Microsoft Office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Corbel</vt:lpstr>
      <vt:lpstr>Wingdings</vt:lpstr>
      <vt:lpstr>Banded</vt:lpstr>
      <vt:lpstr>Tmp006 Temperature sensor</vt:lpstr>
      <vt:lpstr>Proposal </vt:lpstr>
      <vt:lpstr>Schedule </vt:lpstr>
      <vt:lpstr>Budget</vt:lpstr>
      <vt:lpstr>Readings</vt:lpstr>
      <vt:lpstr>Course knowledge utilized from previous courses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Tmp006 Temperature snesor</dc:title>
  <dc:creator>Jerreh Janneh</dc:creator>
  <cp:lastModifiedBy>Jerreh Janneh</cp:lastModifiedBy>
  <cp:revision>18</cp:revision>
  <dcterms:created xsi:type="dcterms:W3CDTF">2019-11-27T19:56:44Z</dcterms:created>
  <dcterms:modified xsi:type="dcterms:W3CDTF">2019-11-28T17:26:11Z</dcterms:modified>
</cp:coreProperties>
</file>

<file path=docProps/thumbnail.jpeg>
</file>